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75" r:id="rId4"/>
    <p:sldId id="309" r:id="rId5"/>
    <p:sldId id="308" r:id="rId6"/>
    <p:sldId id="281" r:id="rId7"/>
    <p:sldId id="289" r:id="rId8"/>
    <p:sldId id="314" r:id="rId9"/>
    <p:sldId id="315" r:id="rId10"/>
    <p:sldId id="316" r:id="rId11"/>
    <p:sldId id="317" r:id="rId12"/>
    <p:sldId id="282" r:id="rId13"/>
    <p:sldId id="318" r:id="rId14"/>
    <p:sldId id="321" r:id="rId15"/>
    <p:sldId id="325" r:id="rId16"/>
    <p:sldId id="322" r:id="rId17"/>
    <p:sldId id="320" r:id="rId18"/>
    <p:sldId id="319" r:id="rId19"/>
    <p:sldId id="326" r:id="rId20"/>
    <p:sldId id="327" r:id="rId21"/>
    <p:sldId id="328" r:id="rId22"/>
    <p:sldId id="331" r:id="rId23"/>
    <p:sldId id="329" r:id="rId24"/>
    <p:sldId id="332" r:id="rId25"/>
    <p:sldId id="333" r:id="rId26"/>
    <p:sldId id="334" r:id="rId27"/>
    <p:sldId id="336" r:id="rId28"/>
    <p:sldId id="335" r:id="rId29"/>
    <p:sldId id="283" r:id="rId30"/>
    <p:sldId id="359" r:id="rId31"/>
    <p:sldId id="360" r:id="rId32"/>
    <p:sldId id="349" r:id="rId33"/>
    <p:sldId id="351" r:id="rId34"/>
    <p:sldId id="352" r:id="rId35"/>
    <p:sldId id="353" r:id="rId36"/>
    <p:sldId id="354" r:id="rId37"/>
    <p:sldId id="350" r:id="rId38"/>
    <p:sldId id="356" r:id="rId39"/>
    <p:sldId id="357" r:id="rId40"/>
    <p:sldId id="358" r:id="rId41"/>
    <p:sldId id="362" r:id="rId42"/>
    <p:sldId id="355" r:id="rId43"/>
    <p:sldId id="36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FBA"/>
    <a:srgbClr val="3D3D3D"/>
    <a:srgbClr val="584C46"/>
    <a:srgbClr val="867A6C"/>
    <a:srgbClr val="A1978B"/>
    <a:srgbClr val="F08820"/>
    <a:srgbClr val="4F4F4F"/>
    <a:srgbClr val="F5B96D"/>
    <a:srgbClr val="F0CAB6"/>
    <a:srgbClr val="090C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은지" userId="57c93bc9c51205c9" providerId="LiveId" clId="{7D41A2FE-DF81-4F3F-BE9C-C75ECF3676DE}"/>
    <pc:docChg chg="modSld">
      <pc:chgData name="김 은지" userId="57c93bc9c51205c9" providerId="LiveId" clId="{7D41A2FE-DF81-4F3F-BE9C-C75ECF3676DE}" dt="2022-05-26T11:34:58.580" v="5" actId="20577"/>
      <pc:docMkLst>
        <pc:docMk/>
      </pc:docMkLst>
      <pc:sldChg chg="modSp mod">
        <pc:chgData name="김 은지" userId="57c93bc9c51205c9" providerId="LiveId" clId="{7D41A2FE-DF81-4F3F-BE9C-C75ECF3676DE}" dt="2022-05-26T11:34:58.580" v="5" actId="20577"/>
        <pc:sldMkLst>
          <pc:docMk/>
          <pc:sldMk cId="1747645045" sldId="283"/>
        </pc:sldMkLst>
        <pc:spChg chg="mod">
          <ac:chgData name="김 은지" userId="57c93bc9c51205c9" providerId="LiveId" clId="{7D41A2FE-DF81-4F3F-BE9C-C75ECF3676DE}" dt="2022-05-26T11:34:58.580" v="5" actId="20577"/>
          <ac:spMkLst>
            <pc:docMk/>
            <pc:sldMk cId="1747645045" sldId="283"/>
            <ac:spMk id="6" creationId="{F9920063-C82B-43AF-890C-5C33C354C0F9}"/>
          </ac:spMkLst>
        </pc:spChg>
      </pc:sldChg>
      <pc:sldChg chg="modSp mod">
        <pc:chgData name="김 은지" userId="57c93bc9c51205c9" providerId="LiveId" clId="{7D41A2FE-DF81-4F3F-BE9C-C75ECF3676DE}" dt="2022-05-26T09:52:17.897" v="0" actId="1076"/>
        <pc:sldMkLst>
          <pc:docMk/>
          <pc:sldMk cId="189401935" sldId="354"/>
        </pc:sldMkLst>
        <pc:picChg chg="mod">
          <ac:chgData name="김 은지" userId="57c93bc9c51205c9" providerId="LiveId" clId="{7D41A2FE-DF81-4F3F-BE9C-C75ECF3676DE}" dt="2022-05-26T09:52:17.897" v="0" actId="1076"/>
          <ac:picMkLst>
            <pc:docMk/>
            <pc:sldMk cId="189401935" sldId="354"/>
            <ac:picMk id="12" creationId="{76AA1368-AA27-B1A6-D4C2-B032D5805A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30814" y="1898961"/>
            <a:ext cx="7930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데이터 베이스 </a:t>
            </a:r>
            <a:r>
              <a:rPr lang="ko-KR" altLang="en-US" sz="6000" b="1" spc="-300" dirty="0">
                <a:solidFill>
                  <a:srgbClr val="002060"/>
                </a:solidFill>
                <a:latin typeface="+mj-lt"/>
              </a:rPr>
              <a:t>프로젝트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1335359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726D8-26DA-881C-02E9-8F083E51AA2D}"/>
              </a:ext>
            </a:extLst>
          </p:cNvPr>
          <p:cNvSpPr txBox="1"/>
          <p:nvPr/>
        </p:nvSpPr>
        <p:spPr>
          <a:xfrm>
            <a:off x="5761543" y="6117643"/>
            <a:ext cx="623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 </a:t>
            </a:r>
            <a:r>
              <a:rPr lang="ko-KR" altLang="en-US" sz="2000" b="1" dirty="0"/>
              <a:t>조 </a:t>
            </a:r>
            <a:r>
              <a:rPr lang="en-US" altLang="ko-KR" sz="2000" b="1" dirty="0"/>
              <a:t>: </a:t>
            </a:r>
            <a:r>
              <a:rPr lang="ko-KR" altLang="en-US" sz="2000" b="1" dirty="0" err="1"/>
              <a:t>고수경</a:t>
            </a:r>
            <a:r>
              <a:rPr lang="en-US" altLang="ko-KR" sz="2000" b="1"/>
              <a:t>, </a:t>
            </a:r>
            <a:r>
              <a:rPr lang="ko-KR" altLang="en-US" sz="2000" b="1"/>
              <a:t>김영석</a:t>
            </a:r>
            <a:r>
              <a:rPr lang="en-US" altLang="ko-KR" sz="2000" b="1"/>
              <a:t>, </a:t>
            </a:r>
            <a:r>
              <a:rPr lang="ko-KR" altLang="en-US" sz="2000" b="1"/>
              <a:t>김은지</a:t>
            </a:r>
            <a:r>
              <a:rPr lang="en-US" altLang="ko-KR" sz="2000" b="1"/>
              <a:t>, </a:t>
            </a:r>
            <a:r>
              <a:rPr lang="ko-KR" altLang="en-US" sz="2000" b="1"/>
              <a:t>박채은</a:t>
            </a:r>
            <a:r>
              <a:rPr lang="en-US" altLang="ko-KR" sz="2000" b="1"/>
              <a:t>, </a:t>
            </a:r>
            <a:r>
              <a:rPr lang="ko-KR" altLang="en-US" sz="2000" b="1"/>
              <a:t>백재민</a:t>
            </a:r>
            <a:r>
              <a:rPr lang="en-US" altLang="ko-KR" sz="2000" b="1"/>
              <a:t>, </a:t>
            </a:r>
            <a:r>
              <a:rPr lang="ko-KR" altLang="en-US" sz="2000" b="1"/>
              <a:t>황혜연</a:t>
            </a:r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ERD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BA2D28-3F1E-AF16-C034-4AB5BF98DDB0}"/>
              </a:ext>
            </a:extLst>
          </p:cNvPr>
          <p:cNvGrpSpPr/>
          <p:nvPr/>
        </p:nvGrpSpPr>
        <p:grpSpPr>
          <a:xfrm>
            <a:off x="0" y="773955"/>
            <a:ext cx="12191999" cy="6084043"/>
            <a:chOff x="0" y="773955"/>
            <a:chExt cx="12191999" cy="60840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D5F3945-D7F8-056F-4D79-0E70B35C4E18}"/>
                </a:ext>
              </a:extLst>
            </p:cNvPr>
            <p:cNvSpPr/>
            <p:nvPr/>
          </p:nvSpPr>
          <p:spPr>
            <a:xfrm>
              <a:off x="10763075" y="773955"/>
              <a:ext cx="1368804" cy="299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F5166CC-A55F-EE72-C608-57471ECD9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73955"/>
              <a:ext cx="12191999" cy="608404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84C6963-3F4F-9D6A-07EF-D2A476891A3D}"/>
                </a:ext>
              </a:extLst>
            </p:cNvPr>
            <p:cNvSpPr/>
            <p:nvPr/>
          </p:nvSpPr>
          <p:spPr>
            <a:xfrm>
              <a:off x="5905849" y="3037630"/>
              <a:ext cx="109056" cy="1543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1AC669-F753-3F36-052C-7B187881F3F8}"/>
                </a:ext>
              </a:extLst>
            </p:cNvPr>
            <p:cNvSpPr/>
            <p:nvPr/>
          </p:nvSpPr>
          <p:spPr>
            <a:xfrm>
              <a:off x="6014906" y="3187817"/>
              <a:ext cx="162190" cy="1308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4846FC-B204-9088-548F-0014D6AE21AD}"/>
                </a:ext>
              </a:extLst>
            </p:cNvPr>
            <p:cNvSpPr/>
            <p:nvPr/>
          </p:nvSpPr>
          <p:spPr>
            <a:xfrm>
              <a:off x="5999525" y="4221560"/>
              <a:ext cx="506136" cy="629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76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ERD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47C4C9-6614-EC11-1E8A-2B5F363E2466}"/>
              </a:ext>
            </a:extLst>
          </p:cNvPr>
          <p:cNvGrpSpPr/>
          <p:nvPr/>
        </p:nvGrpSpPr>
        <p:grpSpPr>
          <a:xfrm>
            <a:off x="0" y="773958"/>
            <a:ext cx="12191999" cy="6084042"/>
            <a:chOff x="0" y="773958"/>
            <a:chExt cx="12191999" cy="60840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851590-0627-8338-E6F2-CE0C2DA25BE7}"/>
                </a:ext>
              </a:extLst>
            </p:cNvPr>
            <p:cNvSpPr/>
            <p:nvPr/>
          </p:nvSpPr>
          <p:spPr>
            <a:xfrm>
              <a:off x="10821799" y="782344"/>
              <a:ext cx="1326858" cy="299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CDFCB71-B9F7-010D-FBB7-773E0B76715D}"/>
                </a:ext>
              </a:extLst>
            </p:cNvPr>
            <p:cNvSpPr/>
            <p:nvPr/>
          </p:nvSpPr>
          <p:spPr>
            <a:xfrm>
              <a:off x="34954" y="795622"/>
              <a:ext cx="3741490" cy="299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967372E-0D9C-73C4-1288-AC1C9E50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73958"/>
              <a:ext cx="12191999" cy="608404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57CBA44-5FE1-A2C8-BBA1-272CE39BBA42}"/>
                </a:ext>
              </a:extLst>
            </p:cNvPr>
            <p:cNvSpPr/>
            <p:nvPr/>
          </p:nvSpPr>
          <p:spPr>
            <a:xfrm>
              <a:off x="6216242" y="3140665"/>
              <a:ext cx="220910" cy="1468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3FB3F-840E-94A9-7011-654401AE001D}"/>
                </a:ext>
              </a:extLst>
            </p:cNvPr>
            <p:cNvSpPr/>
            <p:nvPr/>
          </p:nvSpPr>
          <p:spPr>
            <a:xfrm>
              <a:off x="6198066" y="2794273"/>
              <a:ext cx="85288" cy="6179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64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1136791" y="3424536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0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64018"/>
            <a:ext cx="985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과목상담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교육생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 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상담 내용 작성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CD6C35-027B-AEBD-7D9F-BFF0EAB4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111870"/>
            <a:ext cx="8801100" cy="32956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D253A0-1191-610D-46DD-FAF1B57DCAED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07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13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과목상담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교육생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본인상담 내역조회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E84114-89DC-8A21-3B22-9614D91E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9" y="1813487"/>
            <a:ext cx="7667625" cy="3505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0C545A3-33B2-076D-4F00-0E378DBACEEA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9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72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과목상담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교육생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과목 상담 내역 조회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D4AA6-DC69-9545-ADE9-1810E79C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43" y="1341848"/>
            <a:ext cx="8715375" cy="48577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266E9D-52D3-432A-058C-D0BA7B4CAD10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7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47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취업관리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취업활동 등록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285DD-F05F-54B0-ACE9-1BFE1CAA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5242"/>
            <a:ext cx="12192000" cy="33453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ABC7B9-A97D-6F80-F7E5-F6D98349DEA6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9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64018"/>
            <a:ext cx="1088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취업관리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수료 교육생 취업활동 전체 조회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C37889-D709-B050-5F8A-069463FF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62" y="1505478"/>
            <a:ext cx="7767586" cy="4600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8179B0-27D3-1712-EDD1-BF7138441CCB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8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893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취업관리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특정 학생 취업활동 조회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867A0B-EC29-D9E6-8A3D-316FD7D3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35" y="1332223"/>
            <a:ext cx="7498080" cy="49244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DEB100-B9B4-F109-2DC6-5EB4F713C2A1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3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31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취업관리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취업활동 내역  수정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삭제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FB7E6C-5800-5433-357C-640AE14B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309036"/>
            <a:ext cx="10144125" cy="47260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66DEFE-DD05-38B7-2416-9E0EC33D3695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470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accent2">
                    <a:lumMod val="60000"/>
                    <a:lumOff val="40000"/>
                  </a:schemeClr>
                </a:solidFill>
              </a:rPr>
              <a:t>목 차</a:t>
            </a:r>
            <a:endParaRPr lang="ko-KR" alt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1746433"/>
            <a:ext cx="3750567" cy="584775"/>
            <a:chOff x="762000" y="1863785"/>
            <a:chExt cx="3750567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441635" y="1894562"/>
              <a:ext cx="30709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 분석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2788407"/>
            <a:ext cx="3750567" cy="584775"/>
            <a:chOff x="762000" y="1863785"/>
            <a:chExt cx="3750567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29479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ERD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3830381"/>
            <a:ext cx="3750567" cy="584775"/>
            <a:chOff x="762000" y="1863785"/>
            <a:chExt cx="3750567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29479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추가 요소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4872355"/>
            <a:ext cx="3750567" cy="584775"/>
            <a:chOff x="762000" y="1863785"/>
            <a:chExt cx="3750567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9479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각종 </a:t>
              </a:r>
              <a:r>
                <a:rPr lang="en-US" altLang="ko-KR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 Object </a:t>
              </a:r>
              <a:r>
                <a:rPr lang="ko-KR" altLang="en-US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설명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145DB91-126A-7C08-1A9E-6CDD05180DF0}"/>
              </a:ext>
            </a:extLst>
          </p:cNvPr>
          <p:cNvGrpSpPr/>
          <p:nvPr/>
        </p:nvGrpSpPr>
        <p:grpSpPr>
          <a:xfrm>
            <a:off x="1975899" y="5945062"/>
            <a:ext cx="3750567" cy="584775"/>
            <a:chOff x="762000" y="1863785"/>
            <a:chExt cx="3750567" cy="58477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24300F2-C2C4-99D9-7D53-610B555C1EB9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EF6AE23-B3A0-9FE5-F985-9DC7A87D0586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C40BE3-DAA8-F9DA-3119-D8AF9507EB6F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5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F64575-8165-BBE3-FD31-A5A2A64BFBC6}"/>
                </a:ext>
              </a:extLst>
            </p:cNvPr>
            <p:cNvSpPr txBox="1"/>
            <p:nvPr/>
          </p:nvSpPr>
          <p:spPr>
            <a:xfrm>
              <a:off x="1564640" y="1894265"/>
              <a:ext cx="29479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Q  &amp;  A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64018"/>
            <a:ext cx="10776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취업관리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협력 기업 등록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8FB95-3F38-572A-18D8-033E08D9B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416"/>
            <a:ext cx="12192000" cy="42959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A4C1FF-72D9-2A37-7F48-8A1893FC6527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84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7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취업관리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교육생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전체 교육생 취업활동 조회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3B7E1C-2BE3-51E1-023B-0F142918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02" y="1332223"/>
            <a:ext cx="7873465" cy="45488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159EA6-8F44-3D07-BC1D-F806CF56BE7C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77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758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취업관리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교육생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4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4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자신의 취업활동 조회 및 입력</a:t>
            </a:r>
            <a:r>
              <a:rPr lang="en-US" altLang="ko-KR" sz="24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24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수정</a:t>
            </a:r>
            <a:endParaRPr lang="en-US" altLang="ko-KR" sz="24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4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				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5F7E84-C6A7-4E84-0659-D81A2717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958"/>
            <a:ext cx="6648450" cy="6084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A85227-1C3C-94EA-9D93-69CA417CE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49" y="773957"/>
            <a:ext cx="3891213" cy="22965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3EEF69-A284-539E-FCD8-F5BF9FB750D5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98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731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교사 추천도서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추천 도서 목록 조회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095FC6-2185-2618-8A24-7C020C6D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2" y="1830971"/>
            <a:ext cx="5934075" cy="39909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53D478-6344-73CB-D3C8-4BE37CA8E245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1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76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교사 추천도서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추천 도서 등록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DF448E-CB5D-9C17-611E-A16D22F4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5" y="1772248"/>
            <a:ext cx="10696575" cy="3714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3650CF-837F-C9F1-7A56-13FBBA068A2C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25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102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교사 추천도서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추천 도서 수정 및 삭제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8F9E48-3E87-9520-E402-E3A9E1C7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7975"/>
            <a:ext cx="12192000" cy="25418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FA1090-F2D9-3858-EF27-3CCE17FBD9D6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6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64018"/>
            <a:ext cx="1093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교사 추천도서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교육생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교사별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추천 도서 조회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F7A123-65D7-60BC-ECF8-7F204E92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428299"/>
            <a:ext cx="8010525" cy="44100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8DBF1A-8DCD-BA36-7735-22E92530493B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1083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교사 추천도서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교육생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en-US" altLang="ko-KR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과목별 추천도서 조회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51A8D7-BEBD-53E8-9972-8E508617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97" y="1336019"/>
            <a:ext cx="8048625" cy="44005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2EE28B-128E-4772-42FB-A1E34E7FBBC3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2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709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팀 추가 요소  </a:t>
            </a:r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-  </a:t>
            </a:r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훈련비</a:t>
            </a:r>
            <a:endParaRPr lang="en-US" altLang="ko-KR" sz="3600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A617BE-0595-4850-A52E-405B6F1ED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26" y="1866569"/>
            <a:ext cx="3644679" cy="34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0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23480" y="3424536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28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28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94099-0248-404A-8CDB-139F043ED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62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요구 분석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605064-A3C0-2F14-251C-1886E7D1D7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" y="678953"/>
            <a:ext cx="5838537" cy="61790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89898F-BC44-E6AE-EBF2-DBBB5B25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15" y="372876"/>
            <a:ext cx="6029173" cy="6321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662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6312"/>
            <a:ext cx="1057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 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퇴실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CFD9C7-63C7-5732-F885-D72C65957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961" y="1504050"/>
            <a:ext cx="8906078" cy="467499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87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56008"/>
            <a:ext cx="871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관리자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수료날짜 지정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ED3F10-5743-F7E2-1D48-4D1D5565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58345"/>
            <a:ext cx="6096000" cy="60996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53AC44-3F2F-986B-3B52-1306202C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773559"/>
            <a:ext cx="6095999" cy="308443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954F40-57EB-F3EE-A3CF-DF74F7C967BD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9144000" y="3347208"/>
            <a:ext cx="1" cy="426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C7B0D7D-F85F-9791-5ABC-5A3DA1B70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58346"/>
            <a:ext cx="6096000" cy="25888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AF4605-0D3F-C9D0-FDC6-51B6675E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212" y="3000654"/>
            <a:ext cx="4219575" cy="10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7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662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6312"/>
            <a:ext cx="871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훈련비 계산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F7675E-257C-8421-BB07-C6D5EB49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62643"/>
            <a:ext cx="6096000" cy="61953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E45748-696B-1C29-2DF7-92F83CBA9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662643"/>
            <a:ext cx="6120000" cy="41319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55148E-5644-7DBE-E8B3-7A26021C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4794638"/>
            <a:ext cx="6084000" cy="206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7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662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6312"/>
            <a:ext cx="10686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교사별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교사추천 도서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5652C5-A2ED-89FE-5BE5-06A373D495BF}"/>
              </a:ext>
            </a:extLst>
          </p:cNvPr>
          <p:cNvGrpSpPr/>
          <p:nvPr/>
        </p:nvGrpSpPr>
        <p:grpSpPr>
          <a:xfrm>
            <a:off x="0" y="650032"/>
            <a:ext cx="12215998" cy="6219640"/>
            <a:chOff x="0" y="650032"/>
            <a:chExt cx="12215998" cy="621964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958422-677E-7BDF-75E8-667D8F0F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50033"/>
              <a:ext cx="6120000" cy="621963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F2DD52-69FF-D0E0-06E7-DD94285BD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8" y="650032"/>
              <a:ext cx="6120000" cy="368390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6E9D154-CC7F-BAED-6935-E803FDAFD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0" y="4341802"/>
            <a:ext cx="608649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662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16312"/>
            <a:ext cx="983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과목별 교사추천 도서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167C7A-4B1E-652B-24EE-CC3B71FA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643"/>
            <a:ext cx="6096000" cy="6195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751C4F-6DC1-6549-A7DA-58423388E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62643"/>
            <a:ext cx="6096000" cy="30188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10797A-C9C1-F49D-3A6E-B068C91D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81454"/>
            <a:ext cx="6096000" cy="31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2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662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6312"/>
            <a:ext cx="884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상담 내용 등록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7B8CE0-2CAF-5030-403B-E2CE7F07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2641"/>
            <a:ext cx="6663193" cy="61953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D83C1A-61A8-035F-2366-56C927DD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93" y="662641"/>
            <a:ext cx="5528807" cy="1762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2BAFD6-D7F5-A868-A360-D293071DE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191" y="2829576"/>
            <a:ext cx="5528807" cy="271462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4EDFE2-A76B-FE37-E2D9-9F64F5502ED8}"/>
              </a:ext>
            </a:extLst>
          </p:cNvPr>
          <p:cNvSpPr/>
          <p:nvPr/>
        </p:nvSpPr>
        <p:spPr>
          <a:xfrm>
            <a:off x="9891423" y="6488264"/>
            <a:ext cx="2300576" cy="369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92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662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6312"/>
            <a:ext cx="9001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상담 내역 조회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0267DD-0739-7BC4-5CF6-59C8BA572D3A}"/>
              </a:ext>
            </a:extLst>
          </p:cNvPr>
          <p:cNvGrpSpPr/>
          <p:nvPr/>
        </p:nvGrpSpPr>
        <p:grpSpPr>
          <a:xfrm>
            <a:off x="0" y="662643"/>
            <a:ext cx="12192000" cy="6195357"/>
            <a:chOff x="0" y="662643"/>
            <a:chExt cx="12192000" cy="619535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C72706D-E63C-0E4F-5C66-619E71BD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62643"/>
              <a:ext cx="6096000" cy="619535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4F0BCA-3E47-67CA-4A45-DF80B25E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662643"/>
              <a:ext cx="6096000" cy="326530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6AA1368-AA27-B1A6-D4C2-B032D5805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988" y="1120166"/>
            <a:ext cx="6095999" cy="51625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540D6F-BD70-3B9C-4E06-7868ACCFD14B}"/>
              </a:ext>
            </a:extLst>
          </p:cNvPr>
          <p:cNvSpPr/>
          <p:nvPr/>
        </p:nvSpPr>
        <p:spPr>
          <a:xfrm>
            <a:off x="9401092" y="5841526"/>
            <a:ext cx="2790908" cy="1001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64018"/>
            <a:ext cx="11547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상담 </a:t>
            </a:r>
            <a:r>
              <a:rPr lang="en-US" altLang="ko-KR" sz="24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24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과목별 전체 상담 내역 조회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514F8B-8575-00E6-156C-ABA07ABABC4C}"/>
              </a:ext>
            </a:extLst>
          </p:cNvPr>
          <p:cNvGrpSpPr/>
          <p:nvPr/>
        </p:nvGrpSpPr>
        <p:grpSpPr>
          <a:xfrm>
            <a:off x="0" y="773958"/>
            <a:ext cx="12192000" cy="6084042"/>
            <a:chOff x="0" y="773958"/>
            <a:chExt cx="12192000" cy="60840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86CF0E-167C-CB9D-24BA-7FEE262B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73958"/>
              <a:ext cx="6096000" cy="608404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46FE94-4997-77D5-FAE1-C72B084B1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773958"/>
              <a:ext cx="6096000" cy="608404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7AB808-F648-4578-BCF7-7F97F5AD0920}"/>
              </a:ext>
            </a:extLst>
          </p:cNvPr>
          <p:cNvGrpSpPr/>
          <p:nvPr/>
        </p:nvGrpSpPr>
        <p:grpSpPr>
          <a:xfrm>
            <a:off x="2366610" y="983905"/>
            <a:ext cx="6625570" cy="5238656"/>
            <a:chOff x="2943207" y="773956"/>
            <a:chExt cx="6625570" cy="52386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E1D1C95-B5C5-17D7-E732-9CAAD00D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3207" y="773956"/>
              <a:ext cx="6625570" cy="347886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BAA5F86-E886-67EC-3FC5-1397C9DD1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3207" y="4252824"/>
              <a:ext cx="6625570" cy="1759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506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56008"/>
            <a:ext cx="871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취업활동 조회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9F1559-F128-F88E-9E9B-F394B609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339"/>
            <a:ext cx="12192000" cy="46750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8C9CA2-E1A2-93ED-D597-57B040E9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987" y="5692001"/>
            <a:ext cx="4998092" cy="9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8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56008"/>
            <a:ext cx="871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기업 조회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40045E-1FB5-04AB-3A08-5345E706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958"/>
            <a:ext cx="12192000" cy="2581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899A7E-DE1B-4068-7D0A-5C5F8D88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5233"/>
            <a:ext cx="8472881" cy="35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7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 분석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452284" y="1245727"/>
            <a:ext cx="2607246" cy="237950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278356" y="1245727"/>
            <a:ext cx="2607246" cy="237950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104428" y="1245727"/>
            <a:ext cx="2607246" cy="237950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452284" y="1245728"/>
            <a:ext cx="2607246" cy="365284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278356" y="1245727"/>
            <a:ext cx="2607246" cy="365284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104428" y="1245726"/>
            <a:ext cx="2607246" cy="365284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709521" y="1262431"/>
            <a:ext cx="209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1 :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과정생성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4208347" y="1262431"/>
            <a:ext cx="274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2 :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과정 시행 확정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8039691" y="1252440"/>
            <a:ext cx="274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3 :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교육생 등록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296014" y="2173870"/>
            <a:ext cx="745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180236" y="2173870"/>
            <a:ext cx="85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CC2211F-4DE6-2F00-7B64-60D17ECE3D4F}"/>
              </a:ext>
            </a:extLst>
          </p:cNvPr>
          <p:cNvSpPr/>
          <p:nvPr/>
        </p:nvSpPr>
        <p:spPr>
          <a:xfrm>
            <a:off x="1936241" y="4160911"/>
            <a:ext cx="2607246" cy="237950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656CB71-EBEE-4FD9-FC19-4DE96707A7B2}"/>
              </a:ext>
            </a:extLst>
          </p:cNvPr>
          <p:cNvSpPr/>
          <p:nvPr/>
        </p:nvSpPr>
        <p:spPr>
          <a:xfrm>
            <a:off x="5762312" y="4160911"/>
            <a:ext cx="3262418" cy="237950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ED327365-ECA8-D582-328E-078B5DD206AB}"/>
              </a:ext>
            </a:extLst>
          </p:cNvPr>
          <p:cNvSpPr/>
          <p:nvPr/>
        </p:nvSpPr>
        <p:spPr>
          <a:xfrm>
            <a:off x="1936241" y="4160911"/>
            <a:ext cx="2607246" cy="365284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48A710A-CB88-6AF5-579E-94E457130FA2}"/>
              </a:ext>
            </a:extLst>
          </p:cNvPr>
          <p:cNvSpPr/>
          <p:nvPr/>
        </p:nvSpPr>
        <p:spPr>
          <a:xfrm>
            <a:off x="5762312" y="4160910"/>
            <a:ext cx="3262418" cy="365284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D1BAB5-18D6-8D5F-9ECE-0FB295CCC8E2}"/>
              </a:ext>
            </a:extLst>
          </p:cNvPr>
          <p:cNvSpPr txBox="1"/>
          <p:nvPr/>
        </p:nvSpPr>
        <p:spPr>
          <a:xfrm>
            <a:off x="1866232" y="4177615"/>
            <a:ext cx="274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4 :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개강 및 운영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3787EE-E7D4-29C8-CEC2-9E2C380DCF14}"/>
              </a:ext>
            </a:extLst>
          </p:cNvPr>
          <p:cNvSpPr txBox="1"/>
          <p:nvPr/>
        </p:nvSpPr>
        <p:spPr>
          <a:xfrm>
            <a:off x="5600472" y="4167624"/>
            <a:ext cx="36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STEP 5 :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종강 및 사후관리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47F435-D982-1A2E-3CC1-657E2E5C5653}"/>
              </a:ext>
            </a:extLst>
          </p:cNvPr>
          <p:cNvSpPr txBox="1"/>
          <p:nvPr/>
        </p:nvSpPr>
        <p:spPr>
          <a:xfrm>
            <a:off x="4832848" y="5089054"/>
            <a:ext cx="85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7F34E7-12AA-0889-FEAF-3918FC391895}"/>
              </a:ext>
            </a:extLst>
          </p:cNvPr>
          <p:cNvSpPr txBox="1"/>
          <p:nvPr/>
        </p:nvSpPr>
        <p:spPr>
          <a:xfrm>
            <a:off x="11001035" y="2158040"/>
            <a:ext cx="859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E4BF6-95EB-E1D4-F8A5-8AA13F2AB860}"/>
              </a:ext>
            </a:extLst>
          </p:cNvPr>
          <p:cNvSpPr txBox="1"/>
          <p:nvPr/>
        </p:nvSpPr>
        <p:spPr>
          <a:xfrm>
            <a:off x="4278355" y="1899808"/>
            <a:ext cx="2607245" cy="1529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/>
              <a:t>과정 선택</a:t>
            </a:r>
            <a:endParaRPr lang="en-US" altLang="ko-KR"/>
          </a:p>
          <a:p>
            <a:pPr marL="342900" indent="-342900">
              <a:buFont typeface="+mj-lt"/>
              <a:buAutoNum type="arabicPeriod"/>
            </a:pPr>
            <a:endParaRPr lang="en-US" altLang="ko-KR" sz="1000"/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강의실 선정</a:t>
            </a:r>
            <a:endParaRPr lang="en-US" altLang="ko-KR"/>
          </a:p>
          <a:p>
            <a:pPr marL="342900" indent="-342900">
              <a:buFont typeface="+mj-lt"/>
              <a:buAutoNum type="arabicPeriod"/>
            </a:pPr>
            <a:endParaRPr lang="en-US" altLang="ko-KR" sz="1050"/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교사 배정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99F609-EB9C-5513-C4CD-BBB2979AA990}"/>
              </a:ext>
            </a:extLst>
          </p:cNvPr>
          <p:cNvSpPr txBox="1"/>
          <p:nvPr/>
        </p:nvSpPr>
        <p:spPr>
          <a:xfrm>
            <a:off x="447013" y="1724042"/>
            <a:ext cx="2607245" cy="17049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/>
              <a:t>과정 선택</a:t>
            </a:r>
            <a:endParaRPr lang="en-US" altLang="ko-KR"/>
          </a:p>
          <a:p>
            <a:pPr marL="342900" indent="-342900">
              <a:buFont typeface="+mj-lt"/>
              <a:buAutoNum type="arabicPeriod"/>
            </a:pPr>
            <a:endParaRPr lang="ko-KR" altLang="en-US" sz="1000"/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과정 기간 설정</a:t>
            </a:r>
            <a:endParaRPr lang="en-US" altLang="ko-KR"/>
          </a:p>
          <a:p>
            <a:pPr marL="342900" indent="-342900">
              <a:buFont typeface="+mj-lt"/>
              <a:buAutoNum type="arabicPeriod"/>
            </a:pPr>
            <a:endParaRPr lang="ko-KR" altLang="en-US" sz="1000"/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과정 내 과목 구성</a:t>
            </a:r>
            <a:endParaRPr lang="en-US" altLang="ko-KR"/>
          </a:p>
          <a:p>
            <a:pPr marL="342900" indent="-342900">
              <a:buFont typeface="+mj-lt"/>
              <a:buAutoNum type="arabicPeriod"/>
            </a:pPr>
            <a:endParaRPr lang="ko-KR" altLang="en-US" sz="1000"/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과목 기간 설정</a:t>
            </a:r>
            <a:endParaRPr lang="en-US" altLang="ko-K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46BD20-D6FE-7E09-151F-74F0663DF113}"/>
              </a:ext>
            </a:extLst>
          </p:cNvPr>
          <p:cNvSpPr txBox="1"/>
          <p:nvPr/>
        </p:nvSpPr>
        <p:spPr>
          <a:xfrm>
            <a:off x="8104429" y="1944315"/>
            <a:ext cx="2607245" cy="1505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/>
              <a:t>모집</a:t>
            </a:r>
            <a:endParaRPr lang="en-US" altLang="ko-KR"/>
          </a:p>
          <a:p>
            <a:pPr marL="342900" indent="-342900">
              <a:buFont typeface="+mj-lt"/>
              <a:buAutoNum type="arabicPeriod"/>
            </a:pPr>
            <a:endParaRPr lang="en-US" altLang="ko-KR" sz="1400"/>
          </a:p>
          <a:p>
            <a:pPr marL="342900" indent="-342900">
              <a:buFont typeface="+mj-lt"/>
              <a:buAutoNum type="arabicPeriod"/>
            </a:pPr>
            <a:endParaRPr lang="en-US" altLang="ko-KR"/>
          </a:p>
          <a:p>
            <a:pPr marL="342900" indent="-342900">
              <a:buFont typeface="+mj-lt"/>
              <a:buAutoNum type="arabicPeriod"/>
            </a:pPr>
            <a:r>
              <a:rPr lang="ko-KR" altLang="en-US"/>
              <a:t>교육생 선발</a:t>
            </a:r>
            <a:endParaRPr lang="en-US" altLang="ko-K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CCAAFB-14B0-7CF1-8E92-6B8D16DBA681}"/>
              </a:ext>
            </a:extLst>
          </p:cNvPr>
          <p:cNvSpPr txBox="1"/>
          <p:nvPr/>
        </p:nvSpPr>
        <p:spPr>
          <a:xfrm>
            <a:off x="1936240" y="4526194"/>
            <a:ext cx="2607245" cy="18112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교육생 관리</a:t>
            </a:r>
            <a:endParaRPr lang="en-US" altLang="ko-KR" dirty="0"/>
          </a:p>
          <a:p>
            <a:r>
              <a:rPr lang="en-US" altLang="ko-KR" dirty="0"/>
              <a:t>    -  </a:t>
            </a:r>
            <a:r>
              <a:rPr lang="ko-KR" altLang="en-US" dirty="0" err="1"/>
              <a:t>출결현황</a:t>
            </a:r>
            <a:r>
              <a:rPr lang="ko-KR" altLang="en-US" dirty="0"/>
              <a:t> 관리</a:t>
            </a:r>
            <a:endParaRPr lang="en-US" altLang="ko-KR" dirty="0"/>
          </a:p>
          <a:p>
            <a:r>
              <a:rPr lang="en-US" altLang="ko-KR" dirty="0"/>
              <a:t>    -  </a:t>
            </a:r>
            <a:r>
              <a:rPr lang="ko-KR" altLang="en-US" dirty="0"/>
              <a:t>상담 관리</a:t>
            </a:r>
            <a:endParaRPr lang="en-US" altLang="ko-KR" dirty="0"/>
          </a:p>
          <a:p>
            <a:r>
              <a:rPr lang="en-US" altLang="ko-KR" dirty="0"/>
              <a:t>    -  </a:t>
            </a:r>
            <a:r>
              <a:rPr lang="ko-KR" altLang="en-US" dirty="0"/>
              <a:t>시험 관리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 </a:t>
            </a:r>
            <a:r>
              <a:rPr lang="ko-KR" altLang="en-US" dirty="0"/>
              <a:t>중도탈락 관리</a:t>
            </a:r>
            <a:endParaRPr lang="en-US" altLang="ko-KR" dirty="0"/>
          </a:p>
          <a:p>
            <a:endParaRPr lang="en-US" altLang="ko-KR" sz="800" dirty="0"/>
          </a:p>
          <a:p>
            <a:pPr marL="342900" indent="-342900">
              <a:buAutoNum type="arabicPeriod" startAt="2"/>
            </a:pPr>
            <a:r>
              <a:rPr lang="ko-KR" altLang="en-US" dirty="0"/>
              <a:t>훈련비 지급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81475F-EE76-2E56-5604-C53D3C570366}"/>
              </a:ext>
            </a:extLst>
          </p:cNvPr>
          <p:cNvSpPr txBox="1"/>
          <p:nvPr/>
        </p:nvSpPr>
        <p:spPr>
          <a:xfrm>
            <a:off x="5762312" y="4842173"/>
            <a:ext cx="3262417" cy="14952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취업 관리</a:t>
            </a:r>
            <a:endParaRPr lang="en-US" altLang="ko-KR"/>
          </a:p>
          <a:p>
            <a:r>
              <a:rPr lang="en-US" altLang="ko-KR"/>
              <a:t>    -  </a:t>
            </a:r>
            <a:r>
              <a:rPr lang="ko-KR" altLang="en-US"/>
              <a:t>협력 기업 관련 정보 제공</a:t>
            </a:r>
            <a:endParaRPr lang="en-US" altLang="ko-KR"/>
          </a:p>
          <a:p>
            <a:r>
              <a:rPr lang="en-US" altLang="ko-KR"/>
              <a:t>    -  </a:t>
            </a:r>
            <a:r>
              <a:rPr lang="ko-KR" altLang="en-US"/>
              <a:t>교육생 취업활동 관리</a:t>
            </a:r>
            <a:r>
              <a:rPr lang="en-US" altLang="ko-KR"/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A8D45A-C0CD-76EE-5009-8CE04840F559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02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56008"/>
            <a:ext cx="871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기업 조회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280F7-13DA-6EA9-3D9C-A64E35C4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346"/>
            <a:ext cx="12192000" cy="37168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02F1B6-315D-7095-2097-772596B8A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84" y="906011"/>
            <a:ext cx="5391902" cy="53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9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56008"/>
            <a:ext cx="871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교육생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기업 조회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98D137-273D-BB8B-9551-836F8F7B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346"/>
            <a:ext cx="12192000" cy="3716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2E4562-01A1-0A20-C369-CDE3C61B4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7" b="29998"/>
          <a:stretch/>
        </p:blipFill>
        <p:spPr>
          <a:xfrm>
            <a:off x="5381625" y="4475214"/>
            <a:ext cx="6810375" cy="2382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B1F8CF-15CD-AB3F-1690-4B2B0308F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75215"/>
            <a:ext cx="5381625" cy="23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9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56008"/>
            <a:ext cx="10265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각종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Object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설명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--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관리자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교육생 취업활동 조회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4BB343-1D60-2B60-788C-B1AC20EF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734"/>
            <a:ext cx="3811604" cy="60912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6CB822-76BE-E4F3-6C5E-7AE93B084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604" y="747712"/>
            <a:ext cx="8380395" cy="611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2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9DC1AA-0CEC-4796-56E4-81DEEEB1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958"/>
            <a:ext cx="6884893" cy="60840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56008"/>
            <a:ext cx="936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보완해야할 점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</a:t>
            </a:r>
            <a:r>
              <a:rPr lang="ko-KR" altLang="en-US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수료 및 중도 탈락 처리 </a:t>
            </a:r>
            <a:r>
              <a:rPr lang="en-US" altLang="ko-KR" sz="32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Trigger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8F2975-B699-18E5-7503-3936D0701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5"/>
          <a:stretch/>
        </p:blipFill>
        <p:spPr>
          <a:xfrm>
            <a:off x="6270813" y="773958"/>
            <a:ext cx="5921187" cy="60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97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 분석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908073"/>
            <a:ext cx="1033103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908073"/>
            <a:ext cx="9072025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245581" y="2006528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424141" y="2061961"/>
            <a:ext cx="14350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endParaRPr lang="ko-KR" altLang="en-US" sz="3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3301617"/>
            <a:ext cx="103310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3301617"/>
            <a:ext cx="9072025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B547-6B49-409E-B26D-FAED0463BCDC}"/>
              </a:ext>
            </a:extLst>
          </p:cNvPr>
          <p:cNvSpPr txBox="1"/>
          <p:nvPr/>
        </p:nvSpPr>
        <p:spPr>
          <a:xfrm>
            <a:off x="1245581" y="3400072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2424141" y="3455505"/>
            <a:ext cx="1018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>
                <a:solidFill>
                  <a:schemeClr val="bg1"/>
                </a:solidFill>
                <a:latin typeface="+mj-ea"/>
                <a:ea typeface="+mj-ea"/>
              </a:rPr>
              <a:t>교사</a:t>
            </a:r>
            <a:endParaRPr lang="ko-KR" altLang="en-US" sz="3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4695161"/>
            <a:ext cx="1033103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4695161"/>
            <a:ext cx="9072025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67A8D-1CB8-4452-B93B-219D088A66FD}"/>
              </a:ext>
            </a:extLst>
          </p:cNvPr>
          <p:cNvSpPr txBox="1"/>
          <p:nvPr/>
        </p:nvSpPr>
        <p:spPr>
          <a:xfrm>
            <a:off x="1245581" y="479361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A32A6-0C23-4F87-968C-A78F109106DC}"/>
              </a:ext>
            </a:extLst>
          </p:cNvPr>
          <p:cNvSpPr txBox="1"/>
          <p:nvPr/>
        </p:nvSpPr>
        <p:spPr>
          <a:xfrm>
            <a:off x="2424141" y="4849049"/>
            <a:ext cx="14350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교육생</a:t>
            </a:r>
            <a:endParaRPr lang="ko-KR" altLang="en-US" sz="3400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27F85A-6D48-6321-1A45-53FA11EED151}"/>
              </a:ext>
            </a:extLst>
          </p:cNvPr>
          <p:cNvSpPr/>
          <p:nvPr/>
        </p:nvSpPr>
        <p:spPr>
          <a:xfrm>
            <a:off x="10050011" y="6614828"/>
            <a:ext cx="2141989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E5FB80-243E-4DC3-A0B3-8B0C5C60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62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ERD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ERD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810A97-3A50-5FF8-C60C-1C1F8510CC7E}"/>
              </a:ext>
            </a:extLst>
          </p:cNvPr>
          <p:cNvSpPr/>
          <p:nvPr/>
        </p:nvSpPr>
        <p:spPr>
          <a:xfrm>
            <a:off x="0" y="790734"/>
            <a:ext cx="3741490" cy="218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FC5CD9-E4DE-7635-E86C-355D854F7CD6}"/>
              </a:ext>
            </a:extLst>
          </p:cNvPr>
          <p:cNvSpPr/>
          <p:nvPr/>
        </p:nvSpPr>
        <p:spPr>
          <a:xfrm>
            <a:off x="8365222" y="790733"/>
            <a:ext cx="3741490" cy="299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EFFC76-707F-B269-17B5-0845E3EC8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73958"/>
            <a:ext cx="12192000" cy="60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ERD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86C972-3016-1A37-CF00-81884973896C}"/>
              </a:ext>
            </a:extLst>
          </p:cNvPr>
          <p:cNvSpPr/>
          <p:nvPr/>
        </p:nvSpPr>
        <p:spPr>
          <a:xfrm>
            <a:off x="8365222" y="790733"/>
            <a:ext cx="3741490" cy="299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60228B-454C-34BE-F5FF-90D30EC317CF}"/>
              </a:ext>
            </a:extLst>
          </p:cNvPr>
          <p:cNvSpPr/>
          <p:nvPr/>
        </p:nvSpPr>
        <p:spPr>
          <a:xfrm>
            <a:off x="85288" y="812400"/>
            <a:ext cx="3741490" cy="118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DC945C-C27C-CF6C-6DB8-CDD0471D0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958"/>
            <a:ext cx="12192000" cy="60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3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739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64018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ERD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F49EE4-D144-5EA0-EDB3-8B1D3F7A1C4D}"/>
              </a:ext>
            </a:extLst>
          </p:cNvPr>
          <p:cNvSpPr/>
          <p:nvPr/>
        </p:nvSpPr>
        <p:spPr>
          <a:xfrm>
            <a:off x="8398778" y="790733"/>
            <a:ext cx="3741490" cy="299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E5EC3-F488-6EAA-A515-796BAB07093B}"/>
              </a:ext>
            </a:extLst>
          </p:cNvPr>
          <p:cNvSpPr/>
          <p:nvPr/>
        </p:nvSpPr>
        <p:spPr>
          <a:xfrm>
            <a:off x="0" y="778029"/>
            <a:ext cx="3741490" cy="299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12C205-D582-4600-B0AB-D56C9C1F7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958"/>
            <a:ext cx="12192000" cy="60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628</Words>
  <Application>Microsoft Office PowerPoint</Application>
  <PresentationFormat>와이드스크린</PresentationFormat>
  <Paragraphs>137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나눔스퀘어 Bold</vt:lpstr>
      <vt:lpstr>나눔스퀘어 Light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은지</cp:lastModifiedBy>
  <cp:revision>35</cp:revision>
  <dcterms:created xsi:type="dcterms:W3CDTF">2020-05-25T00:38:46Z</dcterms:created>
  <dcterms:modified xsi:type="dcterms:W3CDTF">2022-06-12T14:26:30Z</dcterms:modified>
</cp:coreProperties>
</file>